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801600" cy="9601200" type="A3"/>
  <p:notesSz cx="6858000" cy="9144000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984" y="-10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6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5DA3-03C4-4E43-ADBF-D562D0CA83BB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5797-61FB-2443-B918-4664784B2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1520" y="-233804"/>
            <a:ext cx="13903120" cy="98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5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94" y="1329070"/>
            <a:ext cx="12422789" cy="24885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Sketching Techniques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- Drawings must be 3D </a:t>
            </a:r>
            <a:br>
              <a:rPr lang="en-US" sz="3600" dirty="0" smtClean="0"/>
            </a:br>
            <a:r>
              <a:rPr lang="en-US" sz="3600" dirty="0" smtClean="0"/>
              <a:t>-Use wire frames to make 3D crates</a:t>
            </a:r>
            <a:br>
              <a:rPr lang="en-US" sz="3600" dirty="0" smtClean="0"/>
            </a:br>
            <a:r>
              <a:rPr lang="en-US" sz="3600" dirty="0" smtClean="0"/>
              <a:t>- Add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and tone – but less is more</a:t>
            </a:r>
            <a:br>
              <a:rPr lang="en-US" sz="3600" dirty="0" smtClean="0"/>
            </a:br>
            <a:r>
              <a:rPr lang="en-US" sz="3600" dirty="0" smtClean="0"/>
              <a:t>Remember the light source will come from one direction</a:t>
            </a:r>
            <a:br>
              <a:rPr lang="en-US" sz="3600" dirty="0" smtClean="0"/>
            </a:br>
            <a:r>
              <a:rPr lang="en-US" sz="3600" dirty="0" smtClean="0"/>
              <a:t>-Add thick and thin lines to show depth.</a:t>
            </a:r>
            <a:br>
              <a:rPr lang="en-US" sz="3600" dirty="0" smtClean="0"/>
            </a:br>
            <a:r>
              <a:rPr lang="en-US" sz="3600" dirty="0" smtClean="0"/>
              <a:t>Drawings must be fully annotated – Use the prompts below to help you: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49234"/>
              </p:ext>
            </p:extLst>
          </p:nvPr>
        </p:nvGraphicFramePr>
        <p:xfrm>
          <a:off x="707487" y="4266470"/>
          <a:ext cx="1152589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983"/>
                <a:gridCol w="1920983"/>
                <a:gridCol w="1920983"/>
                <a:gridCol w="1920983"/>
                <a:gridCol w="1920983"/>
                <a:gridCol w="1920983"/>
              </a:tblGrid>
              <a:tr h="3616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Materials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Aesthetics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Techniques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Joining Techniques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Materials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Material</a:t>
                      </a:r>
                      <a:r>
                        <a:rPr lang="en-US" sz="1800" b="1" baseline="0" dirty="0" smtClean="0"/>
                        <a:t> Properties </a:t>
                      </a:r>
                      <a:endParaRPr lang="en-US" sz="1800" b="1" dirty="0"/>
                    </a:p>
                  </a:txBody>
                  <a:tcPr/>
                </a:tc>
              </a:tr>
              <a:tr h="32269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Plastics: </a:t>
                      </a:r>
                    </a:p>
                    <a:p>
                      <a:pPr algn="ctr"/>
                      <a:r>
                        <a:rPr lang="en-US" sz="1800" dirty="0" smtClean="0"/>
                        <a:t>Acrylic</a:t>
                      </a:r>
                    </a:p>
                    <a:p>
                      <a:pPr algn="ctr"/>
                      <a:r>
                        <a:rPr lang="en-US" sz="1800" dirty="0" smtClean="0"/>
                        <a:t>Polypropylene</a:t>
                      </a:r>
                    </a:p>
                    <a:p>
                      <a:pPr algn="ctr"/>
                      <a:r>
                        <a:rPr lang="en-US" sz="1800" dirty="0" smtClean="0"/>
                        <a:t>HIPS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(High Impact Polystyrene)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Wood: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MDF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Plywood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Pine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Smooth</a:t>
                      </a:r>
                      <a:r>
                        <a:rPr lang="en-US" sz="1800" baseline="0" dirty="0" smtClean="0"/>
                        <a:t> finish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Geometric shape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Curved shape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Decorative feature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Bright </a:t>
                      </a:r>
                      <a:r>
                        <a:rPr lang="en-US" sz="1800" baseline="0" dirty="0" err="1" smtClean="0"/>
                        <a:t>colours</a:t>
                      </a:r>
                      <a:r>
                        <a:rPr lang="en-US" sz="1800" baseline="0" dirty="0" smtClean="0"/>
                        <a:t>/ Primary </a:t>
                      </a:r>
                      <a:r>
                        <a:rPr lang="en-US" sz="1800" baseline="0" dirty="0" err="1" smtClean="0"/>
                        <a:t>colour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Pastel </a:t>
                      </a:r>
                      <a:r>
                        <a:rPr lang="en-US" sz="1800" baseline="0" dirty="0" err="1" smtClean="0"/>
                        <a:t>colours</a:t>
                      </a:r>
                      <a:endParaRPr lang="en-US" sz="18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Neutral </a:t>
                      </a:r>
                      <a:r>
                        <a:rPr lang="en-US" sz="1800" baseline="0" dirty="0" err="1" smtClean="0"/>
                        <a:t>colours</a:t>
                      </a:r>
                      <a:endParaRPr lang="en-US" sz="18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High quality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Modern design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Bold, eye catching,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Vacuum</a:t>
                      </a:r>
                      <a:r>
                        <a:rPr lang="en-US" sz="1800" baseline="0" dirty="0" smtClean="0"/>
                        <a:t> Forming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Fret Saw/ Coping Saw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Strip Heater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Belt Sander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Polishing Machine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Laser Cutter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2D Design – CAD/CAM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Roland SX8 sticker machine CAD/CAM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Filing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Pillar Drill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Wood: </a:t>
                      </a:r>
                    </a:p>
                    <a:p>
                      <a:pPr algn="ctr"/>
                      <a:r>
                        <a:rPr lang="en-US" sz="1800" dirty="0" smtClean="0"/>
                        <a:t>Butt joint</a:t>
                      </a:r>
                    </a:p>
                    <a:p>
                      <a:pPr algn="ctr"/>
                      <a:r>
                        <a:rPr lang="en-US" sz="1800" dirty="0" smtClean="0"/>
                        <a:t>Corner halving joint</a:t>
                      </a:r>
                    </a:p>
                    <a:p>
                      <a:pPr algn="ctr"/>
                      <a:r>
                        <a:rPr lang="en-US" sz="1800" dirty="0" smtClean="0"/>
                        <a:t>Through housing joint</a:t>
                      </a:r>
                    </a:p>
                    <a:p>
                      <a:pPr algn="ctr"/>
                      <a:r>
                        <a:rPr lang="en-US" sz="1800" dirty="0" smtClean="0"/>
                        <a:t>Mortise and </a:t>
                      </a:r>
                      <a:r>
                        <a:rPr lang="en-US" sz="1800" dirty="0" err="1" smtClean="0"/>
                        <a:t>tenon</a:t>
                      </a:r>
                      <a:r>
                        <a:rPr lang="en-US" sz="1800" dirty="0" smtClean="0"/>
                        <a:t> joint</a:t>
                      </a:r>
                    </a:p>
                    <a:p>
                      <a:pPr algn="ctr"/>
                      <a:r>
                        <a:rPr lang="en-US" sz="1800" dirty="0" smtClean="0"/>
                        <a:t>Adhesives:</a:t>
                      </a:r>
                    </a:p>
                    <a:p>
                      <a:pPr algn="ctr"/>
                      <a:r>
                        <a:rPr lang="en-US" sz="1800" dirty="0" smtClean="0"/>
                        <a:t>Epoxy Resin</a:t>
                      </a:r>
                    </a:p>
                    <a:p>
                      <a:pPr algn="ctr"/>
                      <a:r>
                        <a:rPr lang="en-US" sz="1800" dirty="0" smtClean="0"/>
                        <a:t>Synthetic resin</a:t>
                      </a:r>
                    </a:p>
                    <a:p>
                      <a:pPr algn="ctr"/>
                      <a:r>
                        <a:rPr lang="en-US" sz="1800" dirty="0" smtClean="0"/>
                        <a:t>Knock down fittings</a:t>
                      </a:r>
                    </a:p>
                    <a:p>
                      <a:pPr algn="ctr"/>
                      <a:r>
                        <a:rPr lang="en-US" sz="1800" dirty="0" smtClean="0"/>
                        <a:t>Screws</a:t>
                      </a:r>
                    </a:p>
                    <a:p>
                      <a:pPr algn="ctr"/>
                      <a:r>
                        <a:rPr lang="en-US" sz="1800" dirty="0" smtClean="0"/>
                        <a:t>Rivets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Plastics: </a:t>
                      </a:r>
                    </a:p>
                    <a:p>
                      <a:pPr algn="ctr"/>
                      <a:r>
                        <a:rPr lang="en-US" sz="1800" dirty="0" smtClean="0"/>
                        <a:t>Acrylic</a:t>
                      </a:r>
                    </a:p>
                    <a:p>
                      <a:pPr algn="ctr"/>
                      <a:r>
                        <a:rPr lang="en-US" sz="1800" dirty="0" smtClean="0"/>
                        <a:t>Polypropylene</a:t>
                      </a:r>
                    </a:p>
                    <a:p>
                      <a:pPr algn="ctr"/>
                      <a:r>
                        <a:rPr lang="en-US" sz="1800" dirty="0" smtClean="0"/>
                        <a:t>HIPS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(High Impact Polystyrene)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Wood: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MDF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Plywood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Pine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Durable</a:t>
                      </a:r>
                    </a:p>
                    <a:p>
                      <a:pPr algn="ctr"/>
                      <a:r>
                        <a:rPr lang="en-US" sz="1800" dirty="0" smtClean="0"/>
                        <a:t>Portable</a:t>
                      </a:r>
                    </a:p>
                    <a:p>
                      <a:pPr algn="ctr"/>
                      <a:r>
                        <a:rPr lang="en-US" sz="1800" dirty="0" smtClean="0"/>
                        <a:t>Lightweight</a:t>
                      </a:r>
                    </a:p>
                    <a:p>
                      <a:pPr algn="ctr"/>
                      <a:r>
                        <a:rPr lang="en-US" sz="1800" dirty="0" smtClean="0"/>
                        <a:t>Rigid </a:t>
                      </a:r>
                    </a:p>
                    <a:p>
                      <a:pPr algn="ctr"/>
                      <a:r>
                        <a:rPr lang="en-US" sz="1800" dirty="0" smtClean="0"/>
                        <a:t>Strong </a:t>
                      </a:r>
                    </a:p>
                    <a:p>
                      <a:pPr algn="ctr"/>
                      <a:r>
                        <a:rPr lang="en-US" sz="1800" dirty="0" smtClean="0"/>
                        <a:t>Elasticity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6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840"/>
            <a:ext cx="12801600" cy="91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5" y="525683"/>
            <a:ext cx="6858000" cy="889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041" y="525683"/>
            <a:ext cx="4233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Crating Technique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-Draw a 3D wire frame</a:t>
            </a:r>
          </a:p>
          <a:p>
            <a:pPr algn="ctr"/>
            <a:r>
              <a:rPr lang="en-US" sz="2400" dirty="0" smtClean="0"/>
              <a:t>Which is the same basic </a:t>
            </a:r>
          </a:p>
          <a:p>
            <a:pPr algn="ctr"/>
            <a:r>
              <a:rPr lang="en-US" sz="2400" dirty="0" smtClean="0"/>
              <a:t>Shape of the object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89" y="6986968"/>
            <a:ext cx="6798146" cy="225863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705" y="2629396"/>
            <a:ext cx="5567772" cy="4033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05961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7" y="200548"/>
            <a:ext cx="12319143" cy="89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6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52" y="4699888"/>
            <a:ext cx="4723047" cy="4723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to draw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53" y="1695281"/>
            <a:ext cx="4117347" cy="4117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354" y="2794888"/>
            <a:ext cx="381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" y="6175888"/>
            <a:ext cx="2078449" cy="3091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23" y="477509"/>
            <a:ext cx="2637875" cy="2637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23" y="3339137"/>
            <a:ext cx="2721502" cy="2721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125" y="7331116"/>
            <a:ext cx="1935837" cy="1935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24106">
            <a:off x="5231565" y="6340677"/>
            <a:ext cx="2123017" cy="21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682"/>
            <a:ext cx="11521440" cy="1600200"/>
          </a:xfrm>
        </p:spPr>
        <p:txBody>
          <a:bodyPr/>
          <a:lstStyle/>
          <a:p>
            <a:r>
              <a:rPr lang="en-US" dirty="0" smtClean="0"/>
              <a:t>Basic 3D Shapes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54426"/>
            <a:ext cx="2736919" cy="3119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356" y="3994317"/>
            <a:ext cx="2670511" cy="3745505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 flipH="1">
            <a:off x="968005" y="7286550"/>
            <a:ext cx="4313073" cy="1225567"/>
          </a:xfrm>
          <a:prstGeom prst="cube">
            <a:avLst>
              <a:gd name="adj" fmla="val 8196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 rot="5400000" flipH="1">
            <a:off x="8026819" y="1928246"/>
            <a:ext cx="4313073" cy="1225567"/>
          </a:xfrm>
          <a:prstGeom prst="cube">
            <a:avLst>
              <a:gd name="adj" fmla="val 8196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 flipH="1">
            <a:off x="5792822" y="7739822"/>
            <a:ext cx="2358420" cy="1174012"/>
          </a:xfrm>
          <a:prstGeom prst="cube">
            <a:avLst>
              <a:gd name="adj" fmla="val 4378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022" y="2114238"/>
            <a:ext cx="3443723" cy="3443723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4766012" y="4857699"/>
            <a:ext cx="2206020" cy="184949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8005" y="3994318"/>
            <a:ext cx="2919076" cy="2712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77972" y="3195711"/>
            <a:ext cx="818218" cy="7986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4788296" y="1984693"/>
            <a:ext cx="1114150" cy="2256242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 rot="2360068" flipH="1">
            <a:off x="6871899" y="6786052"/>
            <a:ext cx="4313073" cy="1225567"/>
          </a:xfrm>
          <a:prstGeom prst="cube">
            <a:avLst>
              <a:gd name="adj" fmla="val 8196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0" y="378811"/>
            <a:ext cx="12684910" cy="89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152</Words>
  <Application>Microsoft Macintosh PowerPoint</Application>
  <PresentationFormat>A3 Paper (297x420 mm)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Sketching Techniques  - Drawings must be 3D  -Use wire frames to make 3D crates - Add colour and tone – but less is more Remember the light source will come from one direction -Add thick and thin lines to show depth. Drawings must be fully annotated – Use the prompts below to help you:   </vt:lpstr>
      <vt:lpstr>PowerPoint Presentation</vt:lpstr>
      <vt:lpstr>PowerPoint Presentation</vt:lpstr>
      <vt:lpstr>PowerPoint Presentation</vt:lpstr>
      <vt:lpstr>Components to draw</vt:lpstr>
      <vt:lpstr>Basic 3D Shapes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Tallis</dc:creator>
  <cp:lastModifiedBy>Thomas Tallis</cp:lastModifiedBy>
  <cp:revision>8</cp:revision>
  <dcterms:created xsi:type="dcterms:W3CDTF">2015-05-22T17:37:05Z</dcterms:created>
  <dcterms:modified xsi:type="dcterms:W3CDTF">2015-05-22T19:00:13Z</dcterms:modified>
</cp:coreProperties>
</file>