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4" d="100"/>
          <a:sy n="114" d="100"/>
        </p:scale>
        <p:origin x="-20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62A980D-C86E-564E-8EF6-3A61DE1B77BE}" type="datetimeFigureOut">
              <a:rPr lang="en-US" smtClean="0"/>
              <a:t>30/09/2015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246811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62A980D-C86E-564E-8EF6-3A61DE1B77BE}" type="datetimeFigureOut">
              <a:rPr lang="en-US" smtClean="0"/>
              <a:t>30/09/2015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300782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62A980D-C86E-564E-8EF6-3A61DE1B77BE}" type="datetimeFigureOut">
              <a:rPr lang="en-US" smtClean="0"/>
              <a:t>30/09/2015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2542382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62A980D-C86E-564E-8EF6-3A61DE1B77BE}" type="datetimeFigureOut">
              <a:rPr lang="en-US" smtClean="0"/>
              <a:t>30/09/2015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235902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62A980D-C86E-564E-8EF6-3A61DE1B77BE}" type="datetimeFigureOut">
              <a:rPr lang="en-US" smtClean="0"/>
              <a:t>30/09/2015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204676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62A980D-C86E-564E-8EF6-3A61DE1B77BE}" type="datetimeFigureOut">
              <a:rPr lang="en-US" smtClean="0"/>
              <a:t>30/09/2015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3704527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62A980D-C86E-564E-8EF6-3A61DE1B77BE}" type="datetimeFigureOut">
              <a:rPr lang="en-US" smtClean="0"/>
              <a:t>30/09/2015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29697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62A980D-C86E-564E-8EF6-3A61DE1B77BE}" type="datetimeFigureOut">
              <a:rPr lang="en-US" smtClean="0"/>
              <a:t>30/09/2015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80326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2A980D-C86E-564E-8EF6-3A61DE1B77BE}" type="datetimeFigureOut">
              <a:rPr lang="en-US" smtClean="0"/>
              <a:t>30/09/2015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2833549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62A980D-C86E-564E-8EF6-3A61DE1B77BE}" type="datetimeFigureOut">
              <a:rPr lang="en-US" smtClean="0"/>
              <a:t>30/09/2015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263501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62A980D-C86E-564E-8EF6-3A61DE1B77BE}" type="datetimeFigureOut">
              <a:rPr lang="en-US" smtClean="0"/>
              <a:t>30/09/2015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5C0DE-712A-0E44-B242-23270CA81478}" type="slidenum">
              <a:rPr lang="en-US" smtClean="0"/>
              <a:t>‹#›</a:t>
            </a:fld>
            <a:endParaRPr lang="en-US"/>
          </a:p>
        </p:txBody>
      </p:sp>
    </p:spTree>
    <p:extLst>
      <p:ext uri="{BB962C8B-B14F-4D97-AF65-F5344CB8AC3E}">
        <p14:creationId xmlns:p14="http://schemas.microsoft.com/office/powerpoint/2010/main" val="16888660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2A980D-C86E-564E-8EF6-3A61DE1B77BE}" type="datetimeFigureOut">
              <a:rPr lang="en-US" smtClean="0"/>
              <a:t>30/09/2015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5C0DE-712A-0E44-B242-23270CA81478}" type="slidenum">
              <a:rPr lang="en-US" smtClean="0"/>
              <a:t>‹#›</a:t>
            </a:fld>
            <a:endParaRPr lang="en-US"/>
          </a:p>
        </p:txBody>
      </p:sp>
    </p:spTree>
    <p:extLst>
      <p:ext uri="{BB962C8B-B14F-4D97-AF65-F5344CB8AC3E}">
        <p14:creationId xmlns:p14="http://schemas.microsoft.com/office/powerpoint/2010/main" val="340572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9065" y="345337"/>
            <a:ext cx="7954694" cy="1754327"/>
          </a:xfrm>
          <a:prstGeom prst="rect">
            <a:avLst/>
          </a:prstGeom>
          <a:noFill/>
        </p:spPr>
        <p:txBody>
          <a:bodyPr wrap="square" rtlCol="0">
            <a:spAutoFit/>
          </a:bodyPr>
          <a:lstStyle/>
          <a:p>
            <a:pPr algn="ctr"/>
            <a:r>
              <a:rPr lang="en-US" b="1" dirty="0" smtClean="0"/>
              <a:t>Year 11 Homework- Revision Flash cards</a:t>
            </a:r>
          </a:p>
          <a:p>
            <a:endParaRPr lang="en-US" dirty="0"/>
          </a:p>
          <a:p>
            <a:r>
              <a:rPr lang="en-US" dirty="0" smtClean="0"/>
              <a:t>Each week, you will need to submit </a:t>
            </a:r>
            <a:r>
              <a:rPr lang="en-US" b="1" dirty="0" smtClean="0"/>
              <a:t>4-5 double sided flashcards in the lesson </a:t>
            </a:r>
            <a:r>
              <a:rPr lang="en-US" dirty="0" smtClean="0"/>
              <a:t>and add to your folder on the date below for each topic. Please mark off on the chart when it is included in your folder. The flashcards should be high quality with </a:t>
            </a:r>
            <a:r>
              <a:rPr lang="en-US" dirty="0" err="1" smtClean="0"/>
              <a:t>colour</a:t>
            </a:r>
            <a:r>
              <a:rPr lang="en-US" dirty="0" smtClean="0"/>
              <a:t> coding, use of diagrams or images and questions used for recall. </a:t>
            </a:r>
          </a:p>
        </p:txBody>
      </p:sp>
      <p:graphicFrame>
        <p:nvGraphicFramePr>
          <p:cNvPr id="6" name="Table 5"/>
          <p:cNvGraphicFramePr>
            <a:graphicFrameLocks noGrp="1"/>
          </p:cNvGraphicFramePr>
          <p:nvPr>
            <p:extLst>
              <p:ext uri="{D42A27DB-BD31-4B8C-83A1-F6EECF244321}">
                <p14:modId xmlns:p14="http://schemas.microsoft.com/office/powerpoint/2010/main" val="3145005706"/>
              </p:ext>
            </p:extLst>
          </p:nvPr>
        </p:nvGraphicFramePr>
        <p:xfrm>
          <a:off x="632718" y="2294820"/>
          <a:ext cx="7890170" cy="4206961"/>
        </p:xfrm>
        <a:graphic>
          <a:graphicData uri="http://schemas.openxmlformats.org/drawingml/2006/table">
            <a:tbl>
              <a:tblPr firstRow="1" bandRow="1">
                <a:tableStyleId>{616DA210-FB5B-4158-B5E0-FEB733F419BA}</a:tableStyleId>
              </a:tblPr>
              <a:tblGrid>
                <a:gridCol w="1517501"/>
                <a:gridCol w="1537462"/>
                <a:gridCol w="1671154"/>
                <a:gridCol w="1414911"/>
                <a:gridCol w="1749142"/>
              </a:tblGrid>
              <a:tr h="823681">
                <a:tc>
                  <a:txBody>
                    <a:bodyPr/>
                    <a:lstStyle/>
                    <a:p>
                      <a:r>
                        <a:rPr lang="en-US" sz="1200" b="0" dirty="0" smtClean="0"/>
                        <a:t>1/10/15</a:t>
                      </a:r>
                      <a:r>
                        <a:rPr lang="en-US" sz="1200" b="0" baseline="0" dirty="0" smtClean="0"/>
                        <a:t> </a:t>
                      </a:r>
                    </a:p>
                    <a:p>
                      <a:r>
                        <a:rPr lang="en-US" sz="1200" b="0" baseline="0" dirty="0" smtClean="0"/>
                        <a:t>Woods</a:t>
                      </a:r>
                      <a:endParaRPr lang="en-US" sz="1200" b="0" dirty="0"/>
                    </a:p>
                  </a:txBody>
                  <a:tcPr/>
                </a:tc>
                <a:tc>
                  <a:txBody>
                    <a:bodyPr/>
                    <a:lstStyle/>
                    <a:p>
                      <a:r>
                        <a:rPr lang="en-US" sz="1200" b="0" dirty="0" smtClean="0"/>
                        <a:t>8/10/15</a:t>
                      </a:r>
                    </a:p>
                    <a:p>
                      <a:r>
                        <a:rPr lang="en-US" sz="1200" b="0" dirty="0" smtClean="0"/>
                        <a:t>Plastics</a:t>
                      </a:r>
                      <a:endParaRPr lang="en-US" sz="1200" b="0" dirty="0"/>
                    </a:p>
                  </a:txBody>
                  <a:tcPr/>
                </a:tc>
                <a:tc>
                  <a:txBody>
                    <a:bodyPr/>
                    <a:lstStyle/>
                    <a:p>
                      <a:r>
                        <a:rPr lang="en-US" sz="1200" b="0" dirty="0" smtClean="0"/>
                        <a:t>15/10/15</a:t>
                      </a:r>
                    </a:p>
                    <a:p>
                      <a:r>
                        <a:rPr lang="en-US" sz="1200" b="0" dirty="0" smtClean="0"/>
                        <a:t>Metals</a:t>
                      </a:r>
                      <a:r>
                        <a:rPr lang="en-US" sz="1200" b="0" baseline="0" dirty="0" smtClean="0"/>
                        <a:t> </a:t>
                      </a:r>
                      <a:endParaRPr lang="en-US" sz="1200" b="0" baseline="0" dirty="0" smtClean="0"/>
                    </a:p>
                    <a:p>
                      <a:endParaRPr lang="en-US" sz="1200" b="0" dirty="0"/>
                    </a:p>
                  </a:txBody>
                  <a:tcPr/>
                </a:tc>
                <a:tc>
                  <a:txBody>
                    <a:bodyPr/>
                    <a:lstStyle/>
                    <a:p>
                      <a:r>
                        <a:rPr lang="en-US" sz="1200" b="0" dirty="0" smtClean="0"/>
                        <a:t>22/10/15</a:t>
                      </a:r>
                    </a:p>
                    <a:p>
                      <a:r>
                        <a:rPr lang="en-US" sz="1200" b="0" dirty="0" smtClean="0"/>
                        <a:t>Smart Materials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t>5/11/15</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t>Manipulating</a:t>
                      </a:r>
                      <a:r>
                        <a:rPr lang="en-US" sz="1200" b="0" baseline="0" dirty="0" smtClean="0"/>
                        <a:t> Materials </a:t>
                      </a:r>
                      <a:r>
                        <a:rPr lang="en-US" sz="1200" b="0" dirty="0" smtClean="0"/>
                        <a:t> </a:t>
                      </a:r>
                    </a:p>
                  </a:txBody>
                  <a:tcPr/>
                </a:tc>
              </a:tr>
              <a:tr h="370840">
                <a:tc>
                  <a:txBody>
                    <a:bodyPr/>
                    <a:lstStyle/>
                    <a:p>
                      <a:r>
                        <a:rPr lang="en-US" sz="1200" dirty="0" smtClean="0"/>
                        <a:t>12/11/15</a:t>
                      </a:r>
                    </a:p>
                    <a:p>
                      <a:r>
                        <a:rPr lang="en-US" sz="1200" dirty="0" smtClean="0"/>
                        <a:t>Quality Control &amp;</a:t>
                      </a:r>
                      <a:r>
                        <a:rPr lang="en-US" sz="1200" baseline="0" dirty="0" smtClean="0"/>
                        <a:t> Assurance </a:t>
                      </a:r>
                    </a:p>
                    <a:p>
                      <a:r>
                        <a:rPr lang="en-US" sz="1200" dirty="0" smtClean="0"/>
                        <a:t>Production Plans </a:t>
                      </a:r>
                      <a:endParaRPr lang="en-US" sz="1200" dirty="0"/>
                    </a:p>
                  </a:txBody>
                  <a:tcPr/>
                </a:tc>
                <a:tc>
                  <a:txBody>
                    <a:bodyPr/>
                    <a:lstStyle/>
                    <a:p>
                      <a:r>
                        <a:rPr lang="en-US" sz="1200" dirty="0" smtClean="0"/>
                        <a:t>19/11/15</a:t>
                      </a:r>
                    </a:p>
                    <a:p>
                      <a:r>
                        <a:rPr lang="en-US" sz="1200" dirty="0" smtClean="0"/>
                        <a:t>Scales of Production</a:t>
                      </a:r>
                      <a:r>
                        <a:rPr lang="en-US" sz="1200" baseline="0" dirty="0" smtClean="0"/>
                        <a:t> </a:t>
                      </a:r>
                      <a:endParaRPr lang="en-US" sz="1200" dirty="0"/>
                    </a:p>
                  </a:txBody>
                  <a:tcPr/>
                </a:tc>
                <a:tc>
                  <a:txBody>
                    <a:bodyPr/>
                    <a:lstStyle/>
                    <a:p>
                      <a:r>
                        <a:rPr lang="en-US" sz="1200" dirty="0" smtClean="0"/>
                        <a:t>26/11/15 </a:t>
                      </a:r>
                    </a:p>
                    <a:p>
                      <a:r>
                        <a:rPr lang="en-US" sz="1200" dirty="0" smtClean="0"/>
                        <a:t>CAD/</a:t>
                      </a:r>
                      <a:r>
                        <a:rPr lang="en-US" sz="1200" baseline="0" dirty="0" smtClean="0"/>
                        <a:t> CAM</a:t>
                      </a:r>
                    </a:p>
                    <a:p>
                      <a:r>
                        <a:rPr lang="en-US" sz="1200" baseline="0" dirty="0" smtClean="0"/>
                        <a:t>Advantages/ </a:t>
                      </a:r>
                      <a:r>
                        <a:rPr lang="en-US" sz="1200" baseline="0" dirty="0" smtClean="0"/>
                        <a:t>disadvantages</a:t>
                      </a:r>
                    </a:p>
                    <a:p>
                      <a:endParaRPr lang="en-US" sz="1200" dirty="0"/>
                    </a:p>
                  </a:txBody>
                  <a:tcPr/>
                </a:tc>
                <a:tc>
                  <a:txBody>
                    <a:bodyPr/>
                    <a:lstStyle/>
                    <a:p>
                      <a:r>
                        <a:rPr lang="en-US" sz="1200" dirty="0" smtClean="0"/>
                        <a:t>3/12/15 </a:t>
                      </a:r>
                    </a:p>
                    <a:p>
                      <a:r>
                        <a:rPr lang="en-US" sz="1200" dirty="0" smtClean="0"/>
                        <a:t>Human Factors</a:t>
                      </a:r>
                    </a:p>
                    <a:p>
                      <a:r>
                        <a:rPr lang="en-US" sz="1200" dirty="0" smtClean="0"/>
                        <a:t>Ergonomics</a:t>
                      </a:r>
                    </a:p>
                    <a:p>
                      <a:r>
                        <a:rPr lang="en-US" sz="1200" dirty="0" smtClean="0"/>
                        <a:t>Anthropometrics</a:t>
                      </a:r>
                      <a:endParaRPr lang="en-US" sz="1200" dirty="0"/>
                    </a:p>
                  </a:txBody>
                  <a:tcPr/>
                </a:tc>
                <a:tc>
                  <a:txBody>
                    <a:bodyPr/>
                    <a:lstStyle/>
                    <a:p>
                      <a:r>
                        <a:rPr lang="en-US" sz="1200" dirty="0" smtClean="0"/>
                        <a:t>10/12/15</a:t>
                      </a:r>
                      <a:r>
                        <a:rPr lang="en-US" sz="1200" baseline="0" dirty="0" smtClean="0"/>
                        <a:t> </a:t>
                      </a:r>
                    </a:p>
                    <a:p>
                      <a:r>
                        <a:rPr lang="en-US" sz="1200" dirty="0" smtClean="0"/>
                        <a:t>Inclusive Design </a:t>
                      </a:r>
                    </a:p>
                    <a:p>
                      <a:r>
                        <a:rPr lang="en-US" sz="1200" dirty="0" smtClean="0"/>
                        <a:t>Layouts- Working triangle,</a:t>
                      </a:r>
                      <a:r>
                        <a:rPr lang="en-US" sz="1200" baseline="0" dirty="0" smtClean="0"/>
                        <a:t> assembly line</a:t>
                      </a:r>
                      <a:endParaRPr lang="en-US" sz="1200" dirty="0"/>
                    </a:p>
                  </a:txBody>
                  <a:tcPr/>
                </a:tc>
              </a:tr>
              <a:tr h="370840">
                <a:tc>
                  <a:txBody>
                    <a:bodyPr/>
                    <a:lstStyle/>
                    <a:p>
                      <a:r>
                        <a:rPr lang="en-US" sz="1200" dirty="0" smtClean="0"/>
                        <a:t>17/12/15</a:t>
                      </a:r>
                      <a:r>
                        <a:rPr lang="en-US" sz="1200" baseline="0" dirty="0" smtClean="0"/>
                        <a:t> </a:t>
                      </a:r>
                    </a:p>
                    <a:p>
                      <a:r>
                        <a:rPr lang="en-US" sz="1200" baseline="0" dirty="0" smtClean="0"/>
                        <a:t>Safety </a:t>
                      </a:r>
                    </a:p>
                    <a:p>
                      <a:r>
                        <a:rPr lang="en-US" sz="1200" baseline="0" dirty="0" smtClean="0"/>
                        <a:t>Risk Assessments</a:t>
                      </a:r>
                    </a:p>
                    <a:p>
                      <a:r>
                        <a:rPr lang="en-US" sz="1200" baseline="0" dirty="0" smtClean="0"/>
                        <a:t>Product Testing</a:t>
                      </a:r>
                    </a:p>
                    <a:p>
                      <a:r>
                        <a:rPr lang="en-US" sz="1200" baseline="0" dirty="0" smtClean="0"/>
                        <a:t>Legal</a:t>
                      </a:r>
                      <a:endParaRPr lang="en-US" sz="1200" dirty="0"/>
                    </a:p>
                  </a:txBody>
                  <a:tcPr/>
                </a:tc>
                <a:tc>
                  <a:txBody>
                    <a:bodyPr/>
                    <a:lstStyle/>
                    <a:p>
                      <a:r>
                        <a:rPr lang="en-US" sz="1200" dirty="0" smtClean="0"/>
                        <a:t>7/01/16 </a:t>
                      </a:r>
                    </a:p>
                    <a:p>
                      <a:r>
                        <a:rPr lang="en-US" sz="1200" dirty="0" smtClean="0"/>
                        <a:t>Consumer Issues</a:t>
                      </a:r>
                      <a:r>
                        <a:rPr lang="en-US" sz="1200" baseline="0" dirty="0" smtClean="0"/>
                        <a:t> </a:t>
                      </a:r>
                    </a:p>
                    <a:p>
                      <a:r>
                        <a:rPr lang="en-US" sz="1200" baseline="0" dirty="0" smtClean="0"/>
                        <a:t>BSI</a:t>
                      </a:r>
                    </a:p>
                    <a:p>
                      <a:r>
                        <a:rPr lang="en-US" sz="1200" baseline="0" dirty="0" smtClean="0"/>
                        <a:t>Legislation </a:t>
                      </a:r>
                    </a:p>
                  </a:txBody>
                  <a:tcPr/>
                </a:tc>
                <a:tc>
                  <a:txBody>
                    <a:bodyPr/>
                    <a:lstStyle/>
                    <a:p>
                      <a:r>
                        <a:rPr lang="en-US" sz="1200" dirty="0" smtClean="0"/>
                        <a:t>14/01/16</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Sustainability</a:t>
                      </a:r>
                    </a:p>
                    <a:p>
                      <a:r>
                        <a:rPr lang="en-US" sz="1200" dirty="0" smtClean="0"/>
                        <a:t>6R’s</a:t>
                      </a:r>
                    </a:p>
                    <a:p>
                      <a:r>
                        <a:rPr lang="en-US" sz="1200" dirty="0" smtClean="0"/>
                        <a:t>Carbon</a:t>
                      </a:r>
                      <a:r>
                        <a:rPr lang="en-US" sz="1200" baseline="0" dirty="0" smtClean="0"/>
                        <a:t> Footprint</a:t>
                      </a:r>
                      <a:endParaRPr lang="en-US" sz="1200" dirty="0" smtClean="0"/>
                    </a:p>
                    <a:p>
                      <a:r>
                        <a:rPr lang="en-US" sz="1200" dirty="0" smtClean="0"/>
                        <a:t>Ethics</a:t>
                      </a:r>
                    </a:p>
                    <a:p>
                      <a:r>
                        <a:rPr lang="en-US" sz="1200" dirty="0" smtClean="0"/>
                        <a:t>-Fair </a:t>
                      </a:r>
                      <a:r>
                        <a:rPr lang="en-US" sz="1200" dirty="0" smtClean="0"/>
                        <a:t>Trade</a:t>
                      </a:r>
                    </a:p>
                    <a:p>
                      <a:endParaRPr lang="en-US" sz="1200" dirty="0"/>
                    </a:p>
                  </a:txBody>
                  <a:tcPr/>
                </a:tc>
                <a:tc>
                  <a:txBody>
                    <a:bodyPr/>
                    <a:lstStyle/>
                    <a:p>
                      <a:r>
                        <a:rPr lang="en-US" sz="1200" dirty="0" smtClean="0"/>
                        <a:t>21/01/16</a:t>
                      </a:r>
                      <a:r>
                        <a:rPr lang="en-US" sz="1200" baseline="0" dirty="0" smtClean="0"/>
                        <a:t> </a:t>
                      </a:r>
                    </a:p>
                    <a:p>
                      <a:r>
                        <a:rPr lang="en-US" sz="1200" baseline="0" dirty="0" smtClean="0"/>
                        <a:t>Design Movements </a:t>
                      </a:r>
                    </a:p>
                  </a:txBody>
                  <a:tcPr/>
                </a:tc>
                <a:tc>
                  <a:txBody>
                    <a:bodyPr/>
                    <a:lstStyle/>
                    <a:p>
                      <a:r>
                        <a:rPr lang="en-US" sz="1200" dirty="0" smtClean="0"/>
                        <a:t>28/01/16 </a:t>
                      </a:r>
                    </a:p>
                    <a:p>
                      <a:r>
                        <a:rPr lang="en-US" sz="1200" dirty="0" smtClean="0"/>
                        <a:t>Technology in Design</a:t>
                      </a:r>
                    </a:p>
                    <a:p>
                      <a:r>
                        <a:rPr lang="en-US" sz="1200" dirty="0" smtClean="0"/>
                        <a:t>-materials</a:t>
                      </a:r>
                    </a:p>
                    <a:p>
                      <a:r>
                        <a:rPr lang="en-US" sz="1200" dirty="0" smtClean="0"/>
                        <a:t>-manufacturing</a:t>
                      </a:r>
                      <a:r>
                        <a:rPr lang="en-US" sz="1200" baseline="0" dirty="0" smtClean="0"/>
                        <a:t> </a:t>
                      </a:r>
                    </a:p>
                    <a:p>
                      <a:r>
                        <a:rPr lang="en-US" sz="1200" dirty="0" smtClean="0"/>
                        <a:t>- Market pull</a:t>
                      </a:r>
                      <a:r>
                        <a:rPr lang="en-US" sz="1200" baseline="0" dirty="0" smtClean="0"/>
                        <a:t> </a:t>
                      </a:r>
                      <a:endParaRPr lang="en-US" sz="1200" dirty="0"/>
                    </a:p>
                  </a:txBody>
                  <a:tcPr/>
                </a:tc>
              </a:tr>
              <a:tr h="370840">
                <a:tc>
                  <a:txBody>
                    <a:bodyPr/>
                    <a:lstStyle/>
                    <a:p>
                      <a:r>
                        <a:rPr lang="en-US" sz="1200" dirty="0" smtClean="0"/>
                        <a:t>4/02/16</a:t>
                      </a:r>
                    </a:p>
                    <a:p>
                      <a:r>
                        <a:rPr lang="en-US" sz="1200" dirty="0" smtClean="0"/>
                        <a:t>Industrial</a:t>
                      </a:r>
                      <a:r>
                        <a:rPr lang="en-US" sz="1200" baseline="0" dirty="0" smtClean="0"/>
                        <a:t> </a:t>
                      </a:r>
                    </a:p>
                    <a:p>
                      <a:r>
                        <a:rPr lang="en-US" sz="1200" baseline="0" dirty="0" smtClean="0"/>
                        <a:t>Manufacture </a:t>
                      </a:r>
                      <a:endParaRPr lang="en-US" sz="1200" dirty="0" smtClean="0"/>
                    </a:p>
                  </a:txBody>
                  <a:tcPr/>
                </a:tc>
                <a:tc>
                  <a:txBody>
                    <a:bodyPr/>
                    <a:lstStyle/>
                    <a:p>
                      <a:r>
                        <a:rPr lang="en-US" sz="1200" dirty="0" smtClean="0"/>
                        <a:t>11/02/15 </a:t>
                      </a:r>
                    </a:p>
                    <a:p>
                      <a:r>
                        <a:rPr lang="en-US" sz="1200" dirty="0" smtClean="0"/>
                        <a:t>Batch Production</a:t>
                      </a:r>
                      <a:r>
                        <a:rPr lang="en-US" sz="1200" baseline="0" dirty="0" smtClean="0"/>
                        <a:t> </a:t>
                      </a:r>
                      <a:endParaRPr lang="en-US" sz="1200" dirty="0"/>
                    </a:p>
                  </a:txBody>
                  <a:tcPr/>
                </a:tc>
                <a:tc>
                  <a:txBody>
                    <a:bodyPr/>
                    <a:lstStyle/>
                    <a:p>
                      <a:r>
                        <a:rPr lang="en-US" sz="1200" dirty="0" smtClean="0"/>
                        <a:t>25/02/16</a:t>
                      </a:r>
                      <a:r>
                        <a:rPr lang="en-US" sz="1200" baseline="0" dirty="0" smtClean="0"/>
                        <a:t> </a:t>
                      </a:r>
                    </a:p>
                    <a:p>
                      <a:r>
                        <a:rPr lang="en-US" sz="1200" dirty="0" smtClean="0"/>
                        <a:t>Design</a:t>
                      </a:r>
                      <a:r>
                        <a:rPr lang="en-US" sz="1200" baseline="0" dirty="0" smtClean="0"/>
                        <a:t> Question</a:t>
                      </a:r>
                    </a:p>
                    <a:p>
                      <a:r>
                        <a:rPr lang="en-US" sz="1200" baseline="0" dirty="0" smtClean="0"/>
                        <a:t>Ideas </a:t>
                      </a:r>
                      <a:r>
                        <a:rPr lang="en-US" sz="1200" baseline="0" dirty="0" smtClean="0"/>
                        <a:t>generation</a:t>
                      </a:r>
                    </a:p>
                    <a:p>
                      <a:endParaRPr lang="en-US" sz="1200" baseline="0" dirty="0" smtClean="0"/>
                    </a:p>
                    <a:p>
                      <a:endParaRPr lang="en-US" sz="1200" dirty="0"/>
                    </a:p>
                  </a:txBody>
                  <a:tcPr/>
                </a:tc>
                <a:tc>
                  <a:txBody>
                    <a:bodyPr/>
                    <a:lstStyle/>
                    <a:p>
                      <a:r>
                        <a:rPr lang="en-US" sz="1200" dirty="0" smtClean="0"/>
                        <a:t>3/03/16 </a:t>
                      </a:r>
                    </a:p>
                    <a:p>
                      <a:r>
                        <a:rPr lang="en-US" sz="1200" dirty="0" smtClean="0"/>
                        <a:t>Stock</a:t>
                      </a:r>
                      <a:r>
                        <a:rPr lang="en-US" sz="1200" baseline="0" dirty="0" smtClean="0"/>
                        <a:t> Forms of materials</a:t>
                      </a:r>
                    </a:p>
                    <a:p>
                      <a:r>
                        <a:rPr lang="en-US" sz="1200" baseline="0" dirty="0" smtClean="0"/>
                        <a:t>(sustainability)</a:t>
                      </a:r>
                      <a:endParaRPr lang="en-US" sz="1200" dirty="0"/>
                    </a:p>
                  </a:txBody>
                  <a:tcPr/>
                </a:tc>
                <a:tc>
                  <a:txBody>
                    <a:bodyPr/>
                    <a:lstStyle/>
                    <a:p>
                      <a:r>
                        <a:rPr lang="en-US" sz="1200" dirty="0" smtClean="0"/>
                        <a:t>10/03/16</a:t>
                      </a:r>
                      <a:r>
                        <a:rPr lang="en-US" sz="1200" baseline="0" dirty="0" smtClean="0"/>
                        <a:t> </a:t>
                      </a:r>
                    </a:p>
                    <a:p>
                      <a:r>
                        <a:rPr lang="en-US" sz="1200" baseline="0" dirty="0" smtClean="0"/>
                        <a:t>Paper &amp; Card</a:t>
                      </a:r>
                      <a:endParaRPr lang="en-US" sz="1200" dirty="0"/>
                    </a:p>
                  </a:txBody>
                  <a:tcPr/>
                </a:tc>
              </a:tr>
            </a:tbl>
          </a:graphicData>
        </a:graphic>
      </p:graphicFrame>
    </p:spTree>
    <p:extLst>
      <p:ext uri="{BB962C8B-B14F-4D97-AF65-F5344CB8AC3E}">
        <p14:creationId xmlns:p14="http://schemas.microsoft.com/office/powerpoint/2010/main" val="41733376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TotalTime>
  <Words>255</Words>
  <Application>Microsoft Macintosh PowerPoint</Application>
  <PresentationFormat>On-screen Show (4:3)</PresentationFormat>
  <Paragraphs>63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Tallis</dc:creator>
  <cp:lastModifiedBy>Thomas Tallis</cp:lastModifiedBy>
  <cp:revision>3</cp:revision>
  <dcterms:created xsi:type="dcterms:W3CDTF">2015-09-30T13:20:03Z</dcterms:created>
  <dcterms:modified xsi:type="dcterms:W3CDTF">2015-09-30T13:47:29Z</dcterms:modified>
</cp:coreProperties>
</file>